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77" r:id="rId3"/>
    <p:sldId id="278" r:id="rId4"/>
    <p:sldId id="271" r:id="rId5"/>
    <p:sldId id="279" r:id="rId6"/>
    <p:sldId id="287" r:id="rId7"/>
    <p:sldId id="288" r:id="rId8"/>
    <p:sldId id="289" r:id="rId9"/>
    <p:sldId id="290" r:id="rId10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TH SarabunPSK" panose="020B0500040200020003" pitchFamily="34" charset="-34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000000"/>
          </p15:clr>
        </p15:guide>
        <p15:guide id="2" pos="2880" userDrawn="1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50" d="100"/>
          <a:sy n="50" d="100"/>
        </p:scale>
        <p:origin x="787" y="2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 panose="020F0502020204030204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9" y="0"/>
            <a:ext cx="121855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4959" y="0"/>
            <a:ext cx="3089881" cy="850366"/>
          </a:xfrm>
          <a:prstGeom prst="rect">
            <a:avLst/>
          </a:prstGeom>
        </p:spPr>
      </p:pic>
      <p:sp>
        <p:nvSpPr>
          <p:cNvPr id="8" name="กล่องข้อความ 7"/>
          <p:cNvSpPr txBox="1"/>
          <p:nvPr/>
        </p:nvSpPr>
        <p:spPr>
          <a:xfrm>
            <a:off x="1083310" y="4620260"/>
            <a:ext cx="502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848" y="0"/>
            <a:ext cx="1028030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กล่องข้อความ 7"/>
          <p:cNvSpPr txBox="1"/>
          <p:nvPr/>
        </p:nvSpPr>
        <p:spPr>
          <a:xfrm>
            <a:off x="7665720" y="2323237"/>
            <a:ext cx="40538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OLE Model 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(Outcome–Learning–Evaluation Model) </a:t>
            </a:r>
            <a:endParaRPr lang="th-TH" sz="36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9239" y="0"/>
            <a:ext cx="3267178" cy="899160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900" y="177800"/>
            <a:ext cx="6502400" cy="6502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505" y="0"/>
            <a:ext cx="111461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8470"/>
            <a:ext cx="11269345" cy="6098540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90" y="0"/>
            <a:ext cx="113239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10754995" cy="832485"/>
          </a:xfrm>
        </p:spPr>
        <p:txBody>
          <a:bodyPr>
            <a:normAutofit/>
          </a:bodyPr>
          <a:lstStyle/>
          <a:p>
            <a:r>
              <a:rPr lang="th-TH" alt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ภาพกิจกรรม นักศึกษาเรียนรู้ในสถานประกอบการจริง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11022330" cy="4926330"/>
          </a:xfrm>
        </p:spPr>
        <p:txBody>
          <a:bodyPr/>
          <a:lstStyle/>
          <a:p>
            <a:pPr marL="11430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645" y="3718560"/>
            <a:ext cx="3473768" cy="21577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" y="1200150"/>
            <a:ext cx="3089063" cy="46177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047" y="1225762"/>
            <a:ext cx="3473768" cy="2367280"/>
          </a:xfrm>
          <a:prstGeom prst="rect">
            <a:avLst/>
          </a:prstGeom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E517D738-3FF2-34E6-0248-6A08BDA230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1668" y="1258570"/>
            <a:ext cx="3254904" cy="46177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8E1C754-E1A1-1A39-9BCE-3C42BC7B9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11015133" cy="1143000"/>
          </a:xfrm>
        </p:spPr>
        <p:txBody>
          <a:bodyPr/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เรียนรู้เทคนิคการถ่ายรูป และการออกแบบบรรจุภัณฑ์ด้วย 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AI</a:t>
            </a:r>
            <a:r>
              <a:rPr lang="th-TH" b="1" dirty="0"/>
              <a:t> </a:t>
            </a:r>
            <a:endParaRPr lang="en-US" b="1" dirty="0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B66E0393-BFFC-ADD3-6644-2F7B97FEE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108966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318EFA0D-8A91-B6BC-C741-E98FCE918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267" y="1769021"/>
            <a:ext cx="2040467" cy="4188315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E98AA461-5F6A-E182-F053-FA7AB6B44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000" y="1769022"/>
            <a:ext cx="2040467" cy="4188315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4286D914-6FAF-6EE2-AEF7-A1B94980A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5836" y="1777548"/>
            <a:ext cx="2040467" cy="2004195"/>
          </a:xfrm>
          <a:prstGeom prst="rect">
            <a:avLst/>
          </a:prstGeom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27E96D58-77D9-CDE0-4A10-047A316E83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6214" y="4133426"/>
            <a:ext cx="1324466" cy="1920237"/>
          </a:xfrm>
          <a:prstGeom prst="rect">
            <a:avLst/>
          </a:prstGeom>
        </p:spPr>
      </p:pic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955F6168-068F-6F71-ABAC-A75F36F939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7777" y="1768033"/>
            <a:ext cx="1336130" cy="2004195"/>
          </a:xfrm>
          <a:prstGeom prst="rect">
            <a:avLst/>
          </a:prstGeom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2FA0A65D-C73A-360A-10CA-86280CAFFD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1608" y="4133426"/>
            <a:ext cx="1324466" cy="1899019"/>
          </a:xfrm>
          <a:prstGeom prst="rect">
            <a:avLst/>
          </a:prstGeom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F341642B-1F9B-6893-D629-66737B67CD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6074" y="1928745"/>
            <a:ext cx="1230290" cy="1701800"/>
          </a:xfrm>
          <a:prstGeom prst="rect">
            <a:avLst/>
          </a:prstGeom>
        </p:spPr>
      </p:pic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EC1B4903-27F2-26B6-5009-A6279BDB58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13466" y="4154645"/>
            <a:ext cx="1230289" cy="1899019"/>
          </a:xfrm>
          <a:prstGeom prst="rect">
            <a:avLst/>
          </a:prstGeom>
        </p:spPr>
      </p:pic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id="{3972553F-13AA-7442-868C-C04FBAE5F3F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66416" y="4112209"/>
            <a:ext cx="1278168" cy="189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92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1C130ADF-0609-05A4-A70E-E8348A272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636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30</Words>
  <Application>Microsoft Office PowerPoint</Application>
  <PresentationFormat>แบบจอกว้าง</PresentationFormat>
  <Paragraphs>5</Paragraphs>
  <Slides>9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9</vt:i4>
      </vt:variant>
    </vt:vector>
  </HeadingPairs>
  <TitlesOfParts>
    <vt:vector size="13" baseType="lpstr">
      <vt:lpstr>Calibri</vt:lpstr>
      <vt:lpstr>TH SarabunPSK</vt:lpstr>
      <vt:lpstr>Arial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ภาพกิจกรรม นักศึกษาเรียนรู้ในสถานประกอบการจริง</vt:lpstr>
      <vt:lpstr>เรียนรู้เทคนิคการถ่ายรูป และการออกแบบบรรจุภัณฑ์ด้วย AI 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ADMIN</dc:creator>
  <cp:lastModifiedBy>User</cp:lastModifiedBy>
  <cp:revision>57</cp:revision>
  <dcterms:created xsi:type="dcterms:W3CDTF">2026-07-09T08:46:00Z</dcterms:created>
  <dcterms:modified xsi:type="dcterms:W3CDTF">2026-07-21T08:40:16Z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FA4FB85DD725410AB85DE7FC3B0AF3D6_13</vt:lpwstr>
  </property>
  <property fmtid="{D5CDD505-2E9C-101B-9397-08002B2CF9AE}" pid="3" name="KSOProductBuildVer">
    <vt:lpwstr>1033-12.2.0.23155</vt:lpwstr>
  </property>
</Properties>
</file>